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40" autoAdjust="0"/>
    <p:restoredTop sz="97275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4645758"/>
              </p:ext>
            </p:extLst>
          </p:nvPr>
        </p:nvGraphicFramePr>
        <p:xfrm>
          <a:off x="381000" y="184606"/>
          <a:ext cx="8571928" cy="6033122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5S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 workshop rearrangement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03.06.21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ON:06.06.21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there were several miss arrangement and mistake had been done.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5 s application, there are several improvement have been done.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5 member are made to implement 5s in workshop to improvement  the overall situation.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: reduce taking time </a:t>
                      </a:r>
                    </a:p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Reduce accident </a:t>
                      </a:r>
                    </a:p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Out looking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good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"/>
            <a:ext cx="762000" cy="830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44228</TotalTime>
  <Words>57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2_TW_3dRisingChart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HP</cp:lastModifiedBy>
  <cp:revision>524</cp:revision>
  <cp:lastPrinted>2016-06-18T04:46:26Z</cp:lastPrinted>
  <dcterms:created xsi:type="dcterms:W3CDTF">2012-05-14T03:31:09Z</dcterms:created>
  <dcterms:modified xsi:type="dcterms:W3CDTF">2021-06-05T07:06:46Z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