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2"/>
  </p:sldMasterIdLst>
  <p:notesMasterIdLst>
    <p:notesMasterId r:id="rId4"/>
  </p:notesMasterIdLst>
  <p:handoutMasterIdLst>
    <p:handoutMasterId r:id="rId5"/>
  </p:handoutMasterIdLst>
  <p:sldIdLst>
    <p:sldId id="2911" r:id="rId3"/>
  </p:sldIdLst>
  <p:sldSz cx="9144000" cy="6858000" type="screen4x3"/>
  <p:notesSz cx="6735763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m.phinick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7275" autoAdjust="0"/>
  </p:normalViewPr>
  <p:slideViewPr>
    <p:cSldViewPr>
      <p:cViewPr varScale="1">
        <p:scale>
          <a:sx n="72" d="100"/>
          <a:sy n="72" d="100"/>
        </p:scale>
        <p:origin x="12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9934"/>
    </p:cViewPr>
  </p:sorterViewPr>
  <p:notesViewPr>
    <p:cSldViewPr>
      <p:cViewPr varScale="1">
        <p:scale>
          <a:sx n="62" d="100"/>
          <a:sy n="62" d="100"/>
        </p:scale>
        <p:origin x="-1742" y="-91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5D387-A6CF-4FF8-AF2E-A68F442529EB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6C526-8330-4A23-A347-89A231034C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347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F2B0-D848-4214-9E86-96A08574E95B}" type="datetimeFigureOut">
              <a:rPr lang="en-US" smtClean="0"/>
              <a:pPr/>
              <a:t>7/19/2021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EFE82-4ADA-4690-A121-663205FE8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915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9517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4799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73647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7239000" cy="1206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77724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924300"/>
            <a:ext cx="77724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40922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85581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5409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600205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" name="Rectangle 9"/>
          <p:cNvSpPr/>
          <p:nvPr userDrawn="1"/>
        </p:nvSpPr>
        <p:spPr>
          <a:xfrm>
            <a:off x="0" y="228600"/>
            <a:ext cx="9144000" cy="838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1" name="Picture 10" descr="logo-fin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1514" y="239490"/>
            <a:ext cx="772886" cy="805544"/>
          </a:xfrm>
          <a:prstGeom prst="rect">
            <a:avLst/>
          </a:prstGeom>
          <a:ln w="28575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056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3D6DE336-533A-4D2A-BB87-5D67406337DD}" type="slidenum">
              <a:rPr lang="en-US" smtClean="0">
                <a:solidFill>
                  <a:srgbClr val="F79646">
                    <a:lumMod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F79646">
                  <a:lumMod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1284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8BB157BD-39EA-404E-AFD1-46D5994A541A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5220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3830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7800" y="0"/>
            <a:ext cx="7696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030853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9910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4986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40078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9355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0" y="6492880"/>
            <a:ext cx="9144000" cy="3651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>
                <a:solidFill>
                  <a:prstClr val="black"/>
                </a:solidFill>
                <a:latin typeface="Calibri"/>
              </a:rPr>
              <a:t>Copyright©stc bangladesh</a:t>
            </a:r>
            <a:endParaRPr lang="fr-CA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49288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lang="en-US" smtClean="0">
                <a:solidFill>
                  <a:srgbClr val="8CADAE">
                    <a:shade val="75000"/>
                  </a:srgbClr>
                </a:solidFill>
                <a:latin typeface="Georg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2546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645758"/>
              </p:ext>
            </p:extLst>
          </p:nvPr>
        </p:nvGraphicFramePr>
        <p:xfrm>
          <a:off x="381000" y="184606"/>
          <a:ext cx="8571928" cy="6033122"/>
        </p:xfrm>
        <a:graphic>
          <a:graphicData uri="http://schemas.openxmlformats.org/drawingml/2006/table">
            <a:tbl>
              <a:tblPr/>
              <a:tblGrid>
                <a:gridCol w="3108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5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9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922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5704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2269">
                <a:tc gridSpan="4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+mn-lt"/>
                          <a:ea typeface="MS PGothic" charset="0"/>
                          <a:cs typeface="Arial" charset="0"/>
                        </a:rPr>
                        <a:t>5S Assignment</a:t>
                      </a:r>
                    </a:p>
                  </a:txBody>
                  <a:tcPr marL="91430" marR="91430" marT="43429" marB="434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  <a:p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208"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Name: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STARTED ON: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FINISHED ON: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0" marR="91430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302">
                <a:tc gridSpan="2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BEFORE IMPROVEMENT</a:t>
                      </a: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AFTER IMPROVEMENT</a:t>
                      </a: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2380">
                <a:tc gridSpan="2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b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</a:b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178">
                <a:tc gridSpan="5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ACTION TAKEN :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22240">
                <a:tc gridSpan="5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MS PGothic" charset="0"/>
                          <a:cs typeface="Arial" charset="0"/>
                        </a:rPr>
                        <a:t>BENEFITS :</a:t>
                      </a:r>
                    </a:p>
                  </a:txBody>
                  <a:tcPr marL="91439" marR="91439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1439" marR="91439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4112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MS PGothic" charset="0"/>
                        <a:cs typeface="Arial" charset="0"/>
                      </a:endParaRPr>
                    </a:p>
                  </a:txBody>
                  <a:tcPr marL="91437" marR="91437" marT="43429" marB="43429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56AE990-7A34-4C7E-820D-02E9A92894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304800"/>
            <a:ext cx="762000" cy="83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921856"/>
      </p:ext>
    </p:extLst>
  </p:cSld>
  <p:clrMapOvr>
    <a:masterClrMapping/>
  </p:clrMapOvr>
</p:sld>
</file>

<file path=ppt/theme/theme1.xml><?xml version="1.0" encoding="utf-8"?>
<a:theme xmlns:a="http://schemas.openxmlformats.org/drawingml/2006/main" name="2_TW_3dRising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546928A-6433-4456-87F1-B8D502821A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44217</TotalTime>
  <Words>28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2_TW_3dRisingChart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STC</dc:creator>
  <cp:lastModifiedBy>stc</cp:lastModifiedBy>
  <cp:revision>522</cp:revision>
  <cp:lastPrinted>2016-06-18T04:46:26Z</cp:lastPrinted>
  <dcterms:created xsi:type="dcterms:W3CDTF">2012-05-14T03:31:09Z</dcterms:created>
  <dcterms:modified xsi:type="dcterms:W3CDTF">2021-07-19T07:57:01Z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TC103815259990</vt:lpwstr>
  </property>
</Properties>
</file>