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7275" autoAdjust="0"/>
  </p:normalViewPr>
  <p:slideViewPr>
    <p:cSldViewPr>
      <p:cViewPr>
        <p:scale>
          <a:sx n="100" d="100"/>
          <a:sy n="100" d="100"/>
        </p:scale>
        <p:origin x="4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44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1048645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4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38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104863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4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58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104858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8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22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2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592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59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9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9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3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17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18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97153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86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2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01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0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26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27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2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2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05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6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07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8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09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1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58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8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8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63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4863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63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1048596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104859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9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4857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04857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CA" dirty="0" err="1">
                <a:solidFill>
                  <a:prstClr val="black"/>
                </a:solidFill>
                <a:latin typeface="Calibri"/>
              </a:rPr>
              <a:t>Copyright©stc</a:t>
            </a:r>
            <a:r>
              <a:rPr lang="fr-CA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A" dirty="0" err="1">
                <a:solidFill>
                  <a:prstClr val="black"/>
                </a:solidFill>
                <a:latin typeface="Calibri"/>
              </a:rPr>
              <a:t>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857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27879"/>
              </p:ext>
            </p:extLst>
          </p:nvPr>
        </p:nvGraphicFramePr>
        <p:xfrm>
          <a:off x="381000" y="184606"/>
          <a:ext cx="7451855" cy="6273992"/>
        </p:xfrm>
        <a:graphic>
          <a:graphicData uri="http://schemas.openxmlformats.org/drawingml/2006/table">
            <a:tbl>
              <a:tblPr/>
              <a:tblGrid>
                <a:gridCol w="198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5S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 Rahebul Islam Shuvo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5S Category: Standardize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 8 June 2022  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 13 June 2022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ACTION TAKEN: </a:t>
                      </a: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Standardized the working area</a:t>
                      </a: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Defined place for each items</a:t>
                      </a:r>
                    </a:p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BENEFITS: </a:t>
                      </a: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Easy to find things at workplace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charset="0"/>
                          <a:cs typeface="Times New Roman" panose="02020603050405020304" pitchFamily="18" charset="0"/>
                        </a:rPr>
                        <a:t>No unwanted mess at workplace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Clean and pleasant Environment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 little bit extra space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 Discipline 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91383"/>
            <a:ext cx="762000" cy="830390"/>
          </a:xfrm>
          <a:prstGeom prst="rect">
            <a:avLst/>
          </a:prstGeom>
        </p:spPr>
      </p:pic>
      <p:pic>
        <p:nvPicPr>
          <p:cNvPr id="2097155" name="Picture 209715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06927" y="1630560"/>
            <a:ext cx="3208273" cy="1041241"/>
          </a:xfrm>
          <a:prstGeom prst="rect">
            <a:avLst/>
          </a:prstGeom>
        </p:spPr>
      </p:pic>
      <p:pic>
        <p:nvPicPr>
          <p:cNvPr id="2097156" name="Picture 209715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801877"/>
            <a:ext cx="2971800" cy="1254245"/>
          </a:xfrm>
          <a:prstGeom prst="rect">
            <a:avLst/>
          </a:prstGeom>
        </p:spPr>
      </p:pic>
      <p:pic>
        <p:nvPicPr>
          <p:cNvPr id="2097157" name="Picture 2097156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106928" y="2801877"/>
            <a:ext cx="3208272" cy="1254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D4B86E-D62E-B8C2-8FF0-6EC1518C193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33399" y="1601985"/>
            <a:ext cx="2971801" cy="1069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DC2791-AF53-40C3-91F5-E6ABBF4CAF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Rahebul Islam Shuvo</cp:lastModifiedBy>
  <cp:revision>1</cp:revision>
  <dcterms:created xsi:type="dcterms:W3CDTF">2012-05-13T15:31:09Z</dcterms:created>
  <dcterms:modified xsi:type="dcterms:W3CDTF">2022-06-12T20:16:34Z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  <property fmtid="{D5CDD505-2E9C-101B-9397-08002B2CF9AE}" pid="3" name="ICV">
    <vt:lpwstr>2e01dc7df85d457f8802ece72d5c87b3</vt:lpwstr>
  </property>
</Properties>
</file>