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2"/>
  </p:sldMasterIdLst>
  <p:notesMasterIdLst>
    <p:notesMasterId r:id="rId4"/>
  </p:notesMasterIdLst>
  <p:handoutMasterIdLst>
    <p:handoutMasterId r:id="rId5"/>
  </p:handoutMasterIdLst>
  <p:sldIdLst>
    <p:sldId id="2911" r:id="rId3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.phinick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7275" autoAdjust="0"/>
  </p:normalViewPr>
  <p:slideViewPr>
    <p:cSldViewPr>
      <p:cViewPr varScale="1">
        <p:scale>
          <a:sx n="67" d="100"/>
          <a:sy n="67" d="100"/>
        </p:scale>
        <p:origin x="120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934"/>
    </p:cViewPr>
  </p:sorter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D387-A6CF-4FF8-AF2E-A68F442529E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C526-8330-4A23-A347-89A231034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34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F2B0-D848-4214-9E86-96A08574E95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FE82-4ADA-4690-A121-663205F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1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9517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479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73647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2390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9243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40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8558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40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5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Rectangle 9"/>
          <p:cNvSpPr/>
          <p:nvPr userDrawn="1"/>
        </p:nvSpPr>
        <p:spPr>
          <a:xfrm>
            <a:off x="0" y="228600"/>
            <a:ext cx="91440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Picture 10" descr="logo-fin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1514" y="239490"/>
            <a:ext cx="772886" cy="805544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56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D6DE336-533A-4D2A-BB87-5D67406337DD}" type="slidenum">
              <a:rPr lang="en-US" smtClean="0">
                <a:solidFill>
                  <a:srgbClr val="F79646">
                    <a:lumMod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1284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8BB157BD-39EA-404E-AFD1-46D5994A541A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5220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3830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308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910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4986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00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355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2546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957582"/>
              </p:ext>
            </p:extLst>
          </p:nvPr>
        </p:nvGraphicFramePr>
        <p:xfrm>
          <a:off x="381000" y="184606"/>
          <a:ext cx="8571928" cy="6033122"/>
        </p:xfrm>
        <a:graphic>
          <a:graphicData uri="http://schemas.openxmlformats.org/drawingml/2006/table">
            <a:tbl>
              <a:tblPr/>
              <a:tblGrid>
                <a:gridCol w="31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2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570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2269">
                <a:tc gridSpan="4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+mn-lt"/>
                          <a:ea typeface="MS PGothic" charset="0"/>
                          <a:cs typeface="Arial" charset="0"/>
                        </a:rPr>
                        <a:t>KAIZEN Assignment</a:t>
                      </a: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208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Name: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STARTED ON: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FINISHED ON: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302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BEFORE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AFTER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380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178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ACTION TAKEN :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2240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BENEFITS :</a:t>
                      </a:r>
                    </a:p>
                  </a:txBody>
                  <a:tcPr marL="91439" marR="9143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56AE990-7A34-4C7E-820D-02E9A9289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04800"/>
            <a:ext cx="762000" cy="83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21856"/>
      </p:ext>
    </p:extLst>
  </p:cSld>
  <p:clrMapOvr>
    <a:masterClrMapping/>
  </p:clrMapOvr>
</p:sld>
</file>

<file path=ppt/theme/theme1.xml><?xml version="1.0" encoding="utf-8"?>
<a:theme xmlns:a="http://schemas.openxmlformats.org/drawingml/2006/main" name="2_TW_3dRisin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546928A-6433-4456-87F1-B8D502821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44211</TotalTime>
  <Words>28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2_TW_3dRisingChart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STC</dc:creator>
  <cp:lastModifiedBy>stc Bangladesh</cp:lastModifiedBy>
  <cp:revision>522</cp:revision>
  <cp:lastPrinted>2016-06-18T04:46:26Z</cp:lastPrinted>
  <dcterms:created xsi:type="dcterms:W3CDTF">2012-05-14T03:31:09Z</dcterms:created>
  <dcterms:modified xsi:type="dcterms:W3CDTF">2021-06-04T09:20:27Z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TC103815259990</vt:lpwstr>
  </property>
</Properties>
</file>