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40" autoAdjust="0"/>
    <p:restoredTop sz="97275" autoAdjust="0"/>
  </p:normalViewPr>
  <p:slideViewPr>
    <p:cSldViewPr>
      <p:cViewPr varScale="1">
        <p:scale>
          <a:sx n="116" d="100"/>
          <a:sy n="116" d="100"/>
        </p:scale>
        <p:origin x="-154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957582"/>
              </p:ext>
            </p:extLst>
          </p:nvPr>
        </p:nvGraphicFramePr>
        <p:xfrm>
          <a:off x="381000" y="184606"/>
          <a:ext cx="8571928" cy="6830400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KAIZEN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Md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Mahbubur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Rahman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06/05/2024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ON: 06/5/2024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lang="en-US" sz="1100" dirty="0" smtClean="0"/>
                        <a:t>Our employee doesn’t follow the instructions from the sender in the email, which delays our productivity.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/>
                        <a:t>I have added a </a:t>
                      </a:r>
                      <a:r>
                        <a:rPr lang="en-US" sz="2000" b="1" dirty="0" err="1" smtClean="0"/>
                        <a:t>collumn</a:t>
                      </a:r>
                      <a:r>
                        <a:rPr lang="en-US" sz="2000" b="1" dirty="0" smtClean="0"/>
                        <a:t> in report spread sheet to put the sender name now all our employee’s just not only follow the sender’s instruction they put the sender name in that </a:t>
                      </a:r>
                      <a:r>
                        <a:rPr lang="en-US" sz="2000" b="1" dirty="0" err="1" smtClean="0"/>
                        <a:t>collumn</a:t>
                      </a:r>
                      <a:r>
                        <a:rPr lang="en-US" sz="2000" b="1" dirty="0" smtClean="0"/>
                        <a:t>. If anyone send incorrect instruction, we can now track them all and avoid escalation.  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Yes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We can follow client’s instruction properly and find out If they are mistakenly send anything.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400" y="304800"/>
            <a:ext cx="762000" cy="83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44223</TotalTime>
  <Words>91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2_TW_3dRisingChart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Admin</cp:lastModifiedBy>
  <cp:revision>524</cp:revision>
  <cp:lastPrinted>2016-06-18T04:46:26Z</cp:lastPrinted>
  <dcterms:created xsi:type="dcterms:W3CDTF">2012-05-14T03:31:09Z</dcterms:created>
  <dcterms:modified xsi:type="dcterms:W3CDTF">2024-05-05T19:49:31Z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